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6" r:id="rId3"/>
    <p:sldId id="277" r:id="rId4"/>
    <p:sldId id="258" r:id="rId5"/>
    <p:sldId id="275" r:id="rId6"/>
    <p:sldId id="259" r:id="rId7"/>
    <p:sldId id="265" r:id="rId8"/>
    <p:sldId id="257" r:id="rId9"/>
    <p:sldId id="264" r:id="rId10"/>
    <p:sldId id="263" r:id="rId11"/>
    <p:sldId id="261" r:id="rId12"/>
    <p:sldId id="27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99"/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8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3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09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0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46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75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4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57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3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07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254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7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95993" y="1783830"/>
            <a:ext cx="7600014" cy="247337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«НЕИЗВЕДАННОЕ РЯДОМ!»</a:t>
            </a:r>
            <a:endParaRPr lang="ru-RU" sz="54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1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7" y="231428"/>
            <a:ext cx="3194015" cy="4258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13" y="3369774"/>
            <a:ext cx="4309821" cy="3232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60" y="1208016"/>
            <a:ext cx="3331475" cy="4441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316342" y="0"/>
            <a:ext cx="4720415" cy="3369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 лука»</a:t>
            </a:r>
          </a:p>
          <a:p>
            <a:pPr algn="just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Опытным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 доказали,  что для того чтобы вырастить лук, ему необходим: свет и вода,  но не всегда земля. </a:t>
            </a:r>
          </a:p>
          <a:p>
            <a:pPr algn="ctr"/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0164" y="5031654"/>
            <a:ext cx="3663133" cy="6183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7 (с 6 до 7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2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97995" y="64612"/>
            <a:ext cx="4552638" cy="631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7 (с 6 до 7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00847" y="4026090"/>
            <a:ext cx="6291153" cy="29820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«Бобовое зернышко»</a:t>
            </a:r>
          </a:p>
          <a:p>
            <a:pPr algn="just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знания детям о том, из чего можно вырастить растение. Посадив в прозрачный стакан в вату боб, и намочив водой, наблюдали за тем, как появились:  корешки, росток, первые листочки. Выяснили какие условия необходимы для роста.</a:t>
            </a:r>
            <a:endPara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77" y="285065"/>
            <a:ext cx="5227091" cy="3920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0"/>
          <a:stretch/>
        </p:blipFill>
        <p:spPr>
          <a:xfrm>
            <a:off x="357401" y="937516"/>
            <a:ext cx="5171799" cy="5390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51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52295" y="0"/>
            <a:ext cx="4615409" cy="5882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8 (с 6 до 7 лет)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8180" y="4476466"/>
            <a:ext cx="12152101" cy="23815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«Виды тканей»</a:t>
            </a: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помогло детям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виды тканей, сравнить их качества и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(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мнется, рвется, режется, намокает, горит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понять, что свойства материала обозначает способ его употребления.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проведения сравнительного анализа разных видов ткани: смять - попытаться разорвать пополам - «опустить в емкость с водой и определить скорость намокания » сделать общий вывод о сходстве и различии свойств.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2" y="736880"/>
            <a:ext cx="5322627" cy="3991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87" y="294111"/>
            <a:ext cx="5378262" cy="4033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48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296110" y="114524"/>
            <a:ext cx="4536113" cy="903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1 (с 2 до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лет)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27"/>
          <a:stretch/>
        </p:blipFill>
        <p:spPr>
          <a:xfrm>
            <a:off x="612589" y="309745"/>
            <a:ext cx="5365130" cy="4476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5095955"/>
            <a:ext cx="7296110" cy="1636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«Ветер по морю гуляет»</a:t>
            </a:r>
          </a:p>
          <a:p>
            <a:pPr algn="just"/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эксперимента дети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с одним свойством воздуха-движение.  Движение воздуха – это ветер и научились различать его силу. Ребята запускали кораблик в емкость с водой  и с помощью носового дыхания двигали кораблик по воде. 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97" y="1017766"/>
            <a:ext cx="4234941" cy="5641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70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896145" y="114524"/>
            <a:ext cx="4536113" cy="903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1 (с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3 лет)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3" b="24975"/>
          <a:stretch/>
        </p:blipFill>
        <p:spPr>
          <a:xfrm>
            <a:off x="592438" y="320579"/>
            <a:ext cx="5543965" cy="4539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5095955"/>
            <a:ext cx="7113319" cy="1636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«Тонет – не тонет»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эксперимента дети узнали о свойствах 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 таких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как: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камень, пластмасса, резина. Ребятам было интересно узнать, что одни предметы легкие и могут держаться на воде, а другие  тяжелые и тонут.</a:t>
            </a:r>
            <a:endPara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9"/>
          <a:stretch/>
        </p:blipFill>
        <p:spPr>
          <a:xfrm>
            <a:off x="7185918" y="1017766"/>
            <a:ext cx="4626211" cy="5288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59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141805" y="0"/>
            <a:ext cx="4536113" cy="903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2 (с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6 лет)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4763069"/>
            <a:ext cx="6590309" cy="20949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«Расширение воздуха»</a:t>
            </a: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эксперимента дети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что воздух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нагревании расширяется, а при охлаждении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сужается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2" y="538346"/>
            <a:ext cx="5632964" cy="4224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12" y="1272471"/>
            <a:ext cx="5413612" cy="4060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37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866845" y="251001"/>
            <a:ext cx="4536113" cy="903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2 (с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6 лет)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4531057"/>
            <a:ext cx="6482687" cy="2326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«Тяжёлая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или давление воздуха» </a:t>
            </a:r>
          </a:p>
          <a:p>
            <a:pPr algn="just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эксперимента дети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сверху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газету давит воздух и мешает линейке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упасть.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8422"/>
            <a:ext cx="5470180" cy="4102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87" y="1405244"/>
            <a:ext cx="5304430" cy="3978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1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41163" y="18339"/>
            <a:ext cx="4357179" cy="7143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3 (с 6 до 7 лет)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48081" y="714375"/>
            <a:ext cx="5013782" cy="61436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Выращиваем кристаллы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Взяли 2 баночки и налили в них разное количество соленой воды.</a:t>
            </a:r>
          </a:p>
          <a:p>
            <a:pPr algn="just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баночку опустили кусочек шерстяной нитки.</a:t>
            </a:r>
          </a:p>
          <a:p>
            <a:pPr algn="just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вторую баночку добавили соли и опустили такую же ниточку, как и в первую баночку.</a:t>
            </a:r>
          </a:p>
          <a:p>
            <a:pPr algn="just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несколько дней заметили:</a:t>
            </a:r>
          </a:p>
          <a:p>
            <a:pPr algn="just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баночка – вода испарилась, остались кристаллы соли.</a:t>
            </a:r>
          </a:p>
          <a:p>
            <a:pPr algn="just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баночка – нитка стала мокрой и слегка покрылась белым налётом, ещё через несколько дней вода полностью испарилась.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1" y="3974910"/>
            <a:ext cx="3289110" cy="2466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3" b="13234"/>
          <a:stretch/>
        </p:blipFill>
        <p:spPr>
          <a:xfrm>
            <a:off x="378399" y="352139"/>
            <a:ext cx="3231432" cy="3155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74" y="184559"/>
            <a:ext cx="2740169" cy="3653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3"/>
          <a:stretch/>
        </p:blipFill>
        <p:spPr>
          <a:xfrm>
            <a:off x="9113548" y="4022676"/>
            <a:ext cx="2438148" cy="2558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14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312307" y="302030"/>
            <a:ext cx="4357179" cy="7143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3 (с 6 до 7 лет)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181" y="4940135"/>
            <a:ext cx="11789894" cy="19178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«Веселые червячки»</a:t>
            </a:r>
          </a:p>
          <a:p>
            <a:pPr algn="just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Сделали червячков своими руками. нужно взять квадратики туалетной бумаги нарисовали глаза фломастерами намотать на карандаш, после этого сжать в гармошку. снять с карандаша и бросить в воду, червячок начинает двигаться и расти.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02" y="1454387"/>
            <a:ext cx="4932672" cy="3699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563289"/>
            <a:ext cx="5213267" cy="3909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71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308875" y="211275"/>
            <a:ext cx="4536113" cy="5190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4 (с 1,5 до 2 лет)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488498" y="1153347"/>
            <a:ext cx="3541205" cy="54171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«Тонет – не тонет»</a:t>
            </a:r>
          </a:p>
          <a:p>
            <a:pPr algn="just"/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эксперимента дети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тонут тяжёлые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предметы, 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лёгкие плавают на поверхности,  и сами активно принимали участие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58" y="1153347"/>
            <a:ext cx="3992743" cy="5323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" y="211275"/>
            <a:ext cx="3703864" cy="4938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03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0"/>
            <a:ext cx="12192000" cy="687238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86602" y="122828"/>
            <a:ext cx="4012097" cy="8332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6 (с 5 до 6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1" y="1093249"/>
            <a:ext cx="3774759" cy="5033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77" y="1617999"/>
            <a:ext cx="3747419" cy="4996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8474735" y="275272"/>
            <a:ext cx="3753555" cy="39642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Тонет – не тонет»</a:t>
            </a: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опытным путем проверил, утонет предмет или будет плавать на поверхности воды.  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пришли к выводам: у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 есть свойство погружать на дно и выталкивать на поверхность различные по качеству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предметы); легкие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вода держит, а тяжелые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тонут.</a:t>
            </a:r>
          </a:p>
        </p:txBody>
      </p:sp>
    </p:spTree>
    <p:extLst>
      <p:ext uri="{BB962C8B-B14F-4D97-AF65-F5344CB8AC3E}">
        <p14:creationId xmlns:p14="http://schemas.microsoft.com/office/powerpoint/2010/main" val="269450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</TotalTime>
  <Words>604</Words>
  <Application>Microsoft Office PowerPoint</Application>
  <PresentationFormat>Широкоэкранный</PresentationFormat>
  <Paragraphs>45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Segoe Print</vt:lpstr>
      <vt:lpstr>Times New Roman</vt:lpstr>
      <vt:lpstr>Тема Office</vt:lpstr>
      <vt:lpstr>«НЕИЗВЕДАННОЕ РЯДОМ!»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«НЕИЗВЕДАННОЕ РЯДОМ!»</dc:title>
  <dc:creator>home</dc:creator>
  <cp:lastModifiedBy>home</cp:lastModifiedBy>
  <cp:revision>13</cp:revision>
  <dcterms:created xsi:type="dcterms:W3CDTF">2022-04-19T08:22:46Z</dcterms:created>
  <dcterms:modified xsi:type="dcterms:W3CDTF">2022-05-13T09:07:50Z</dcterms:modified>
</cp:coreProperties>
</file>